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60" d="100"/>
          <a:sy n="60" d="100"/>
        </p:scale>
        <p:origin x="118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Centro europeo per le previsioni metereologiche a medio termine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717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Temperatura, livello del mare, correnti, venti e ghiacciai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4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Pianificazione territoriale e urbana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Gestione delle foreste e risorse agricole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agricoltura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62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Ozono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Aerosol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Gas serra (anidride carbonica e metano)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Gas reattivi (monossido di carbonio)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07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 sui cambiamenti del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Radar a copertura sintetica in banda C </a:t>
            </a:r>
          </a:p>
          <a:p>
            <a:r>
              <a:rPr lang="it-IT" dirty="0"/>
              <a:t>Lunghezze d’onda non ostacolate dalla copertura nuvolosa o mancanza di illuminazione.</a:t>
            </a:r>
          </a:p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ghiaccio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delle fuoriuscite di petrolio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Supporto alla gestione delle emergenze quali alluvioni e terremoti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419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 = ascisse</a:t>
            </a:r>
          </a:p>
          <a:p>
            <a:r>
              <a:rPr lang="it-IT" dirty="0"/>
              <a:t>Y </a:t>
            </a:r>
            <a:r>
              <a:rPr lang="it-IT"/>
              <a:t>= ordinate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50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Immagini relative a vegetazione, copertura idrica e del suolo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della qualità della qualità delle acque costiere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Fornisce anche informazioni per i servizi di emergenza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31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Altimetro radar più una serie di spettrometri che operano nel visibile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Strumento UVN </a:t>
            </a:r>
          </a:p>
          <a:p>
            <a:endParaRPr lang="it-IT" dirty="0"/>
          </a:p>
          <a:p>
            <a:r>
              <a:rPr lang="it-IT" dirty="0"/>
              <a:t>Ozono, biossido di azoto(</a:t>
            </a:r>
            <a:r>
              <a:rPr lang="it-IT" u="sng" dirty="0"/>
              <a:t>NO2</a:t>
            </a:r>
            <a:r>
              <a:rPr lang="it-IT" dirty="0"/>
              <a:t>), monossido di carbonio , biossido di zolfo(SO2)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26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NO2,Mentano, formaldeide, aerosol, monossido di carbonio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40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Strumento UVNS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85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Fedele alla propria missione di apportare benefici strategici, economici, sociali e ambientali la commissione europea ha progettato dei servizi per garantire con maggior facilità l’accesso a tali dati e info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74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Ha come obiettivo sostenere le politiche di adattamento e di mitigazione dell’UE fornendo informazioni coerenti ed autorevoli sul clima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22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slide" Target="slide3.xml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2026;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30 settembre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54" y="470880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ed affiancherà Sentinel-4 nella fornitura di dati sulla composizione atmosferica.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lancio dovrebbe avvenire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31 marzo 2025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dell'acqua.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0363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10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2944</TotalTime>
  <Words>2363</Words>
  <Application>Microsoft Office PowerPoint</Application>
  <PresentationFormat>Widescreen</PresentationFormat>
  <Paragraphs>458</Paragraphs>
  <Slides>41</Slides>
  <Notes>23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266</cp:revision>
  <dcterms:created xsi:type="dcterms:W3CDTF">2024-02-02T16:49:23Z</dcterms:created>
  <dcterms:modified xsi:type="dcterms:W3CDTF">2024-02-14T18:57:17Z</dcterms:modified>
</cp:coreProperties>
</file>